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15" r:id="rId2"/>
    <p:sldId id="314" r:id="rId3"/>
    <p:sldId id="413" r:id="rId4"/>
    <p:sldId id="412" r:id="rId5"/>
    <p:sldId id="410" r:id="rId6"/>
    <p:sldId id="408" r:id="rId7"/>
    <p:sldId id="409" r:id="rId8"/>
    <p:sldId id="411" r:id="rId9"/>
    <p:sldId id="333" r:id="rId10"/>
    <p:sldId id="424" r:id="rId11"/>
    <p:sldId id="415" r:id="rId12"/>
    <p:sldId id="414" r:id="rId13"/>
    <p:sldId id="422" r:id="rId14"/>
    <p:sldId id="425" r:id="rId15"/>
    <p:sldId id="426" r:id="rId16"/>
    <p:sldId id="420" r:id="rId17"/>
    <p:sldId id="419" r:id="rId18"/>
    <p:sldId id="428" r:id="rId19"/>
    <p:sldId id="429" r:id="rId20"/>
    <p:sldId id="417" r:id="rId21"/>
    <p:sldId id="430" r:id="rId22"/>
    <p:sldId id="416" r:id="rId23"/>
    <p:sldId id="418" r:id="rId24"/>
    <p:sldId id="421" r:id="rId25"/>
    <p:sldId id="427" r:id="rId26"/>
    <p:sldId id="42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33CC"/>
    <a:srgbClr val="008000"/>
    <a:srgbClr val="00808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126" autoAdjust="0"/>
    <p:restoredTop sz="94660"/>
  </p:normalViewPr>
  <p:slideViewPr>
    <p:cSldViewPr>
      <p:cViewPr>
        <p:scale>
          <a:sx n="70" d="100"/>
          <a:sy n="70" d="100"/>
        </p:scale>
        <p:origin x="-1596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6C323-1A14-497A-A404-A2441E979E8B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57E2C-5FD9-46FB-B880-C26803274F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/>
        </p:nvSpPr>
        <p:spPr>
          <a:xfrm>
            <a:off x="3897312" y="9501187"/>
            <a:ext cx="298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1</a:t>
            </a:fld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50888"/>
            <a:ext cx="4997450" cy="3749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8975" y="4751387"/>
            <a:ext cx="55056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0056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WT9FJ7aQq4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8963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78963"/>
                </a:buClr>
                <a:buSzPts val="1400"/>
                <a:buFont typeface="Times New Roman"/>
                <a:buNone/>
              </a:pPr>
              <a:t>1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581025" y="544512"/>
            <a:ext cx="81057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US" sz="50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0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 i="1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Business Informatics</a:t>
            </a:r>
            <a:r>
              <a:rPr lang="en-US" sz="3200" b="0" i="1" u="none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0" i="1" u="none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8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503237" y="4572000"/>
            <a:ext cx="812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sz="3200" b="1" i="0" u="none">
              <a:solidFill>
                <a:srgbClr val="89898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sz="3200" b="1" i="0" u="none">
              <a:solidFill>
                <a:srgbClr val="89898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03237" y="1384300"/>
            <a:ext cx="8126400" cy="14175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ngal"/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Mangal"/>
                <a:ea typeface="Mangal"/>
                <a:cs typeface="Mangal"/>
                <a:sym typeface="Mangal"/>
              </a:rPr>
              <a:t>Welcome</a:t>
            </a:r>
            <a:br>
              <a:rPr lang="en-US" sz="2000" b="0" i="1" u="none" strike="noStrike" cap="none">
                <a:solidFill>
                  <a:schemeClr val="dk1"/>
                </a:solidFill>
                <a:latin typeface="Mangal"/>
                <a:ea typeface="Mangal"/>
                <a:cs typeface="Mangal"/>
                <a:sym typeface="Mangal"/>
              </a:rPr>
            </a:br>
            <a:r>
              <a:rPr lang="en-US" sz="2000" b="0" i="1" u="none" strike="noStrike" cap="none">
                <a:solidFill>
                  <a:schemeClr val="dk1"/>
                </a:solidFill>
                <a:latin typeface="Mangal"/>
                <a:ea typeface="Mangal"/>
                <a:cs typeface="Mangal"/>
                <a:sym typeface="Mangal"/>
              </a:rPr>
              <a:t>to</a:t>
            </a:r>
            <a:br>
              <a:rPr lang="en-US" sz="2000" b="0" i="1" u="none" strike="noStrike" cap="none">
                <a:solidFill>
                  <a:schemeClr val="dk1"/>
                </a:solidFill>
                <a:latin typeface="Mangal"/>
                <a:ea typeface="Mangal"/>
                <a:cs typeface="Mangal"/>
                <a:sym typeface="Mangal"/>
              </a:rPr>
            </a:br>
            <a:r>
              <a:rPr lang="en-US" sz="2000" b="1" i="1" u="none" strike="noStrike" cap="none">
                <a:solidFill>
                  <a:schemeClr val="dk1"/>
                </a:solidFill>
                <a:latin typeface="Mangal"/>
                <a:ea typeface="Mangal"/>
                <a:cs typeface="Mangal"/>
                <a:sym typeface="Mangal"/>
              </a:rPr>
              <a:t>Innovative Academics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ngal"/>
              <a:buNone/>
            </a:pPr>
            <a:r>
              <a:rPr lang="en-US" sz="2000" b="1" i="1" u="none" strike="noStrike" cap="none">
                <a:solidFill>
                  <a:srgbClr val="FF0000"/>
                </a:solidFill>
                <a:latin typeface="Mangal"/>
                <a:ea typeface="Mangal"/>
                <a:cs typeface="Mangal"/>
                <a:sym typeface="Mangal"/>
              </a:rPr>
              <a:t>FLIS@IIITA</a:t>
            </a:r>
            <a:endParaRPr sz="2000" b="1" i="0" u="none" strike="noStrike" cap="none">
              <a:solidFill>
                <a:srgbClr val="FF0000"/>
              </a:solidFill>
              <a:latin typeface="Mangal"/>
              <a:ea typeface="Mangal"/>
              <a:cs typeface="Mangal"/>
              <a:sym typeface="Mang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>
              <a:solidFill>
                <a:srgbClr val="FF0000"/>
              </a:solidFill>
              <a:latin typeface="Mangal"/>
              <a:ea typeface="Mangal"/>
              <a:cs typeface="Mangal"/>
              <a:sym typeface="Mang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55637" y="5175250"/>
            <a:ext cx="81057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6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1" i="1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Foreign Language &amp; Intercultural Studies</a:t>
            </a:r>
            <a:r>
              <a:rPr lang="en-US" sz="3400" b="0" i="1" u="none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400" b="0" i="1" u="none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 i="1" u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(German)</a:t>
            </a:r>
            <a:r>
              <a:rPr lang="en-US" sz="28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8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0062" y="3141662"/>
            <a:ext cx="2738437" cy="173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00277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219200"/>
            <a:ext cx="893884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75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95600" y="609600"/>
            <a:ext cx="3493453" cy="60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986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Richtung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</a:p>
          <a:p>
            <a:r>
              <a:rPr lang="en-US" dirty="0" smtClean="0"/>
              <a:t>rechts</a:t>
            </a:r>
          </a:p>
          <a:p>
            <a:r>
              <a:rPr lang="en-US" dirty="0" smtClean="0"/>
              <a:t>Geradeaus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169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899" y="0"/>
            <a:ext cx="8908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740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Wortschatz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suchen</a:t>
            </a:r>
            <a:r>
              <a:rPr lang="en-US" dirty="0"/>
              <a:t> (regular verb = to search)</a:t>
            </a:r>
          </a:p>
          <a:p>
            <a:r>
              <a:rPr lang="en-US" dirty="0"/>
              <a:t>d</a:t>
            </a:r>
            <a:r>
              <a:rPr lang="en-US" dirty="0" smtClean="0"/>
              <a:t>ie City-Information</a:t>
            </a:r>
          </a:p>
          <a:p>
            <a:r>
              <a:rPr lang="en-US" dirty="0"/>
              <a:t>d</a:t>
            </a:r>
            <a:r>
              <a:rPr lang="en-US" dirty="0" smtClean="0"/>
              <a:t>er </a:t>
            </a:r>
            <a:r>
              <a:rPr lang="en-US" dirty="0" err="1" smtClean="0"/>
              <a:t>Bahnhof</a:t>
            </a:r>
            <a:r>
              <a:rPr lang="en-US" dirty="0" smtClean="0"/>
              <a:t> = railway station</a:t>
            </a:r>
          </a:p>
          <a:p>
            <a:r>
              <a:rPr lang="en-US" dirty="0"/>
              <a:t>d</a:t>
            </a:r>
            <a:r>
              <a:rPr lang="en-US" dirty="0" smtClean="0"/>
              <a:t>ie </a:t>
            </a:r>
            <a:r>
              <a:rPr lang="en-US" dirty="0" err="1" smtClean="0"/>
              <a:t>Kreuzung</a:t>
            </a:r>
            <a:r>
              <a:rPr lang="en-US" dirty="0" smtClean="0"/>
              <a:t> = crossing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ann</a:t>
            </a:r>
            <a:r>
              <a:rPr lang="en-US" dirty="0" smtClean="0"/>
              <a:t>= then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669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 </a:t>
            </a:r>
            <a:r>
              <a:rPr lang="en-US" dirty="0" err="1" smtClean="0"/>
              <a:t>liegt</a:t>
            </a:r>
            <a:r>
              <a:rPr lang="en-US" dirty="0" smtClean="0"/>
              <a:t>….?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 </a:t>
            </a:r>
            <a:r>
              <a:rPr lang="en-US" dirty="0" err="1" smtClean="0"/>
              <a:t>liegt</a:t>
            </a:r>
            <a:r>
              <a:rPr lang="en-US" dirty="0" smtClean="0"/>
              <a:t> IIIT?</a:t>
            </a:r>
          </a:p>
          <a:p>
            <a:r>
              <a:rPr lang="en-US" dirty="0" smtClean="0"/>
              <a:t>Wie komme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Bahnhof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suche</a:t>
            </a:r>
            <a:r>
              <a:rPr lang="en-US" dirty="0" smtClean="0"/>
              <a:t> das Hotel Veggie Veg.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9332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82455" y="0"/>
            <a:ext cx="437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7982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5003" y="1600200"/>
            <a:ext cx="6413994" cy="4525963"/>
          </a:xfrm>
        </p:spPr>
      </p:pic>
    </p:spTree>
    <p:extLst>
      <p:ext uri="{BB962C8B-B14F-4D97-AF65-F5344CB8AC3E}">
        <p14:creationId xmlns:p14="http://schemas.microsoft.com/office/powerpoint/2010/main" xmlns="" val="2280732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3" t="-14805" r="-833" b="25069"/>
          <a:stretch/>
        </p:blipFill>
        <p:spPr>
          <a:xfrm>
            <a:off x="0" y="73152"/>
            <a:ext cx="9144000" cy="602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1485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Wie </a:t>
            </a:r>
            <a:r>
              <a:rPr lang="en-US" dirty="0" err="1" smtClean="0">
                <a:latin typeface="+mn-lt"/>
              </a:rPr>
              <a:t>sp</a:t>
            </a:r>
            <a:r>
              <a:rPr lang="en-US" dirty="0" err="1" smtClean="0">
                <a:latin typeface="+mn-lt"/>
                <a:cs typeface="Arial" pitchFamily="34" charset="0"/>
              </a:rPr>
              <a:t>ät</a:t>
            </a:r>
            <a:r>
              <a:rPr lang="en-US" dirty="0" smtClean="0">
                <a:latin typeface="+mn-lt"/>
                <a:cs typeface="Arial" pitchFamily="34" charset="0"/>
              </a:rPr>
              <a:t> </a:t>
            </a:r>
            <a:r>
              <a:rPr lang="en-US" dirty="0" err="1" smtClean="0">
                <a:latin typeface="+mn-lt"/>
                <a:cs typeface="Arial" pitchFamily="34" charset="0"/>
              </a:rPr>
              <a:t>ist</a:t>
            </a:r>
            <a:r>
              <a:rPr lang="en-US" dirty="0" smtClean="0">
                <a:latin typeface="+mn-lt"/>
                <a:cs typeface="Arial" pitchFamily="34" charset="0"/>
              </a:rPr>
              <a:t> </a:t>
            </a:r>
            <a:r>
              <a:rPr lang="en-US" dirty="0" err="1" smtClean="0">
                <a:latin typeface="+mn-lt"/>
                <a:cs typeface="Arial" pitchFamily="34" charset="0"/>
              </a:rPr>
              <a:t>es</a:t>
            </a:r>
            <a:r>
              <a:rPr lang="en-US" dirty="0" smtClean="0">
                <a:latin typeface="+mn-lt"/>
                <a:cs typeface="Arial" pitchFamily="34" charset="0"/>
              </a:rPr>
              <a:t>?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85800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14800" y="1828800"/>
            <a:ext cx="3429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7:00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7 </a:t>
            </a:r>
            <a:r>
              <a:rPr lang="en-US" dirty="0" err="1" smtClean="0"/>
              <a:t>Uhr</a:t>
            </a:r>
            <a:r>
              <a:rPr lang="en-US" dirty="0" smtClean="0"/>
              <a:t>.</a:t>
            </a:r>
          </a:p>
          <a:p>
            <a:r>
              <a:rPr lang="en-US" dirty="0" smtClean="0"/>
              <a:t>7:05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5 </a:t>
            </a:r>
            <a:r>
              <a:rPr lang="en-US" dirty="0" err="1" smtClean="0"/>
              <a:t>Minuten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7 </a:t>
            </a:r>
            <a:r>
              <a:rPr lang="en-US" dirty="0" err="1" smtClean="0"/>
              <a:t>Uhr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7:10- </a:t>
            </a:r>
          </a:p>
          <a:p>
            <a:r>
              <a:rPr lang="en-US" dirty="0" smtClean="0"/>
              <a:t>7:15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15 </a:t>
            </a:r>
            <a:r>
              <a:rPr lang="en-US" dirty="0" err="1" smtClean="0"/>
              <a:t>Minuten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7 </a:t>
            </a:r>
            <a:r>
              <a:rPr lang="en-US" dirty="0" err="1" smtClean="0"/>
              <a:t>Uhr</a:t>
            </a:r>
            <a:r>
              <a:rPr lang="en-US" dirty="0" smtClean="0"/>
              <a:t>. </a:t>
            </a:r>
            <a:r>
              <a:rPr lang="en-US" dirty="0"/>
              <a:t> </a:t>
            </a:r>
            <a:r>
              <a:rPr lang="en-US" dirty="0" smtClean="0"/>
              <a:t>             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Viertel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7 </a:t>
            </a:r>
            <a:r>
              <a:rPr lang="en-US" dirty="0" err="1" smtClean="0"/>
              <a:t>Uhr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7:20- </a:t>
            </a:r>
          </a:p>
          <a:p>
            <a:r>
              <a:rPr lang="en-US" dirty="0" smtClean="0"/>
              <a:t>7:25-</a:t>
            </a:r>
          </a:p>
          <a:p>
            <a:r>
              <a:rPr lang="en-US" dirty="0" smtClean="0"/>
              <a:t>7:30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30 </a:t>
            </a:r>
            <a:r>
              <a:rPr lang="en-US" dirty="0" err="1" smtClean="0"/>
              <a:t>Minuten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7 </a:t>
            </a:r>
            <a:r>
              <a:rPr lang="en-US" dirty="0" err="1" smtClean="0"/>
              <a:t>Uhr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halb</a:t>
            </a:r>
            <a:r>
              <a:rPr lang="en-US" dirty="0" smtClean="0"/>
              <a:t> </a:t>
            </a:r>
            <a:r>
              <a:rPr lang="en-US" dirty="0" err="1" smtClean="0"/>
              <a:t>acht</a:t>
            </a:r>
            <a:r>
              <a:rPr lang="en-US" dirty="0" smtClean="0"/>
              <a:t> </a:t>
            </a:r>
            <a:r>
              <a:rPr lang="en-US" dirty="0" err="1" smtClean="0"/>
              <a:t>Uhr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7:35- </a:t>
            </a:r>
          </a:p>
          <a:p>
            <a:r>
              <a:rPr lang="en-US" dirty="0" smtClean="0"/>
              <a:t>7:40- </a:t>
            </a:r>
          </a:p>
          <a:p>
            <a:r>
              <a:rPr lang="en-US" dirty="0" smtClean="0"/>
              <a:t>7:45-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45 </a:t>
            </a:r>
            <a:r>
              <a:rPr lang="en-US" dirty="0" err="1" smtClean="0"/>
              <a:t>Minuten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7 </a:t>
            </a:r>
            <a:r>
              <a:rPr lang="en-US" dirty="0" err="1" smtClean="0"/>
              <a:t>Uhr</a:t>
            </a:r>
            <a:r>
              <a:rPr lang="en-US" dirty="0" smtClean="0"/>
              <a:t>. /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Viertel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en-US" dirty="0" smtClean="0"/>
              <a:t> 8 </a:t>
            </a:r>
            <a:r>
              <a:rPr lang="en-US" dirty="0" err="1" smtClean="0"/>
              <a:t>Uhr</a:t>
            </a:r>
            <a:r>
              <a:rPr lang="en-US" dirty="0" smtClean="0"/>
              <a:t>. </a:t>
            </a:r>
            <a:endParaRPr lang="en-US" dirty="0"/>
          </a:p>
          <a:p>
            <a:r>
              <a:rPr lang="en-US" dirty="0" smtClean="0"/>
              <a:t>7:50-</a:t>
            </a:r>
          </a:p>
          <a:p>
            <a:r>
              <a:rPr lang="en-US" dirty="0" smtClean="0"/>
              <a:t>7:55-</a:t>
            </a:r>
          </a:p>
          <a:p>
            <a:r>
              <a:rPr lang="en-US" dirty="0" smtClean="0"/>
              <a:t>8:00-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861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About your German language lecturer:</a:t>
            </a:r>
          </a:p>
          <a:p>
            <a:endParaRPr lang="en-US" dirty="0"/>
          </a:p>
          <a:p>
            <a:r>
              <a:rPr lang="en-US" dirty="0" smtClean="0"/>
              <a:t>Poorva Kulkarni, M.A., PhD scholar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Specialization in German and Psychology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Teaching experience of more than 12 years</a:t>
            </a:r>
          </a:p>
          <a:p>
            <a:pPr marL="0" indent="0">
              <a:buNone/>
            </a:pPr>
            <a:r>
              <a:rPr lang="en-US" dirty="0" smtClean="0"/>
              <a:t>Pune University, and Humboldt University, Berlin</a:t>
            </a:r>
          </a:p>
        </p:txBody>
      </p:sp>
    </p:spTree>
    <p:extLst>
      <p:ext uri="{BB962C8B-B14F-4D97-AF65-F5344CB8AC3E}">
        <p14:creationId xmlns:p14="http://schemas.microsoft.com/office/powerpoint/2010/main" xmlns="" val="1432634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8484" y="0"/>
            <a:ext cx="4027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9459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838200"/>
            <a:ext cx="4876800" cy="487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8400" y="12192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Wie </a:t>
            </a:r>
            <a:r>
              <a:rPr lang="en-US" dirty="0" err="1"/>
              <a:t>sp</a:t>
            </a:r>
            <a:r>
              <a:rPr lang="en-US" dirty="0" err="1">
                <a:cs typeface="Arial" pitchFamily="34" charset="0"/>
              </a:rPr>
              <a:t>ät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ist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es</a:t>
            </a:r>
            <a:r>
              <a:rPr lang="en-US">
                <a:cs typeface="Arial" pitchFamily="34" charset="0"/>
              </a:rPr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717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13197" y="0"/>
            <a:ext cx="4717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4893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37238" y="0"/>
            <a:ext cx="4469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482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1985" y="0"/>
            <a:ext cx="4280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3170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288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Test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nächste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Woche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!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>
                <a:latin typeface="Arial" pitchFamily="34" charset="0"/>
                <a:cs typeface="Arial" pitchFamily="34" charset="0"/>
              </a:rPr>
              <a:t/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dirty="0" err="1" smtClean="0">
                <a:latin typeface="Arial" pitchFamily="34" charset="0"/>
                <a:cs typeface="Arial" pitchFamily="34" charset="0"/>
              </a:rPr>
              <a:t>Dreissig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Punkte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!</a:t>
            </a:r>
            <a:r>
              <a:rPr lang="en-US" dirty="0">
                <a:latin typeface="Arial" pitchFamily="34" charset="0"/>
                <a:cs typeface="Arial" pitchFamily="34" charset="0"/>
              </a:rPr>
              <a:t/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885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57400" y="1295400"/>
            <a:ext cx="4669419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Test next week!</a:t>
            </a:r>
          </a:p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30 marks</a:t>
            </a: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Vielen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Dank!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401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Wieviele</a:t>
            </a:r>
            <a:r>
              <a:rPr lang="en-US" dirty="0" smtClean="0"/>
              <a:t> Kinder hat Rosa?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0359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Bitte Schreiben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Dialog und </a:t>
            </a:r>
            <a:r>
              <a:rPr lang="en-US" dirty="0" err="1" smtClean="0"/>
              <a:t>spielen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Gruppen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306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Situation-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Restaurant.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12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ors Name | Learn Colors in English with Vocabulary for Kids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" y="457200"/>
            <a:ext cx="8966200" cy="50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410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Farben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g</a:t>
            </a:r>
            <a:r>
              <a:rPr lang="en-US" dirty="0" err="1" smtClean="0"/>
              <a:t>r</a:t>
            </a:r>
            <a:r>
              <a:rPr lang="en-US" dirty="0" err="1" smtClean="0">
                <a:cs typeface="Arial" pitchFamily="34" charset="0"/>
              </a:rPr>
              <a:t>ü</a:t>
            </a:r>
            <a:r>
              <a:rPr lang="en-US" dirty="0" err="1" smtClean="0"/>
              <a:t>n</a:t>
            </a:r>
            <a:endParaRPr lang="en-US" dirty="0" smtClean="0"/>
          </a:p>
          <a:p>
            <a:r>
              <a:rPr lang="en-US" dirty="0" smtClean="0">
                <a:cs typeface="Arial" pitchFamily="34" charset="0"/>
              </a:rPr>
              <a:t>rot</a:t>
            </a:r>
          </a:p>
          <a:p>
            <a:r>
              <a:rPr lang="en-US" dirty="0" err="1" smtClean="0">
                <a:cs typeface="Arial" pitchFamily="34" charset="0"/>
              </a:rPr>
              <a:t>blau</a:t>
            </a:r>
            <a:endParaRPr lang="en-US" dirty="0" smtClean="0">
              <a:cs typeface="Arial" pitchFamily="34" charset="0"/>
            </a:endParaRPr>
          </a:p>
          <a:p>
            <a:r>
              <a:rPr lang="en-US" dirty="0" err="1">
                <a:cs typeface="Arial" pitchFamily="34" charset="0"/>
              </a:rPr>
              <a:t>w</a:t>
            </a:r>
            <a:r>
              <a:rPr lang="en-US" dirty="0" err="1" smtClean="0">
                <a:cs typeface="Arial" pitchFamily="34" charset="0"/>
              </a:rPr>
              <a:t>eiss</a:t>
            </a:r>
            <a:endParaRPr lang="en-US" dirty="0" smtClean="0">
              <a:cs typeface="Arial" pitchFamily="34" charset="0"/>
            </a:endParaRPr>
          </a:p>
          <a:p>
            <a:r>
              <a:rPr lang="en-US" dirty="0" err="1" smtClean="0">
                <a:cs typeface="Arial" pitchFamily="34" charset="0"/>
              </a:rPr>
              <a:t>schwarz</a:t>
            </a:r>
            <a:endParaRPr lang="en-US" dirty="0" smtClean="0">
              <a:cs typeface="Arial" pitchFamily="34" charset="0"/>
            </a:endParaRPr>
          </a:p>
          <a:p>
            <a:r>
              <a:rPr lang="en-US" dirty="0" err="1">
                <a:cs typeface="Arial" pitchFamily="34" charset="0"/>
              </a:rPr>
              <a:t>g</a:t>
            </a:r>
            <a:r>
              <a:rPr lang="en-US" dirty="0" err="1" smtClean="0">
                <a:cs typeface="Arial" pitchFamily="34" charset="0"/>
              </a:rPr>
              <a:t>elb</a:t>
            </a:r>
            <a:endParaRPr lang="en-US" dirty="0" smtClean="0">
              <a:cs typeface="Arial" pitchFamily="34" charset="0"/>
            </a:endParaRPr>
          </a:p>
          <a:p>
            <a:r>
              <a:rPr lang="en-US">
                <a:cs typeface="Arial" pitchFamily="34" charset="0"/>
              </a:rPr>
              <a:t>r</a:t>
            </a:r>
            <a:r>
              <a:rPr lang="en-US" smtClean="0">
                <a:cs typeface="Arial" pitchFamily="34" charset="0"/>
              </a:rPr>
              <a:t>osa</a:t>
            </a:r>
            <a:endParaRPr lang="en-US" dirty="0">
              <a:cs typeface="Arial" pitchFamily="34" charset="0"/>
            </a:endParaRPr>
          </a:p>
          <a:p>
            <a:r>
              <a:rPr lang="en-US" dirty="0" smtClean="0">
                <a:cs typeface="Arial" pitchFamily="34" charset="0"/>
              </a:rPr>
              <a:t>orange</a:t>
            </a:r>
          </a:p>
          <a:p>
            <a:r>
              <a:rPr lang="en-US" dirty="0" err="1">
                <a:cs typeface="Arial" pitchFamily="34" charset="0"/>
              </a:rPr>
              <a:t>b</a:t>
            </a:r>
            <a:r>
              <a:rPr lang="en-US" dirty="0" err="1" smtClean="0">
                <a:cs typeface="Arial" pitchFamily="34" charset="0"/>
              </a:rPr>
              <a:t>raun</a:t>
            </a:r>
            <a:endParaRPr lang="en-US" dirty="0" smtClean="0">
              <a:cs typeface="Arial" pitchFamily="34" charset="0"/>
            </a:endParaRPr>
          </a:p>
          <a:p>
            <a:r>
              <a:rPr lang="en-US" dirty="0" err="1">
                <a:cs typeface="Arial" pitchFamily="34" charset="0"/>
              </a:rPr>
              <a:t>g</a:t>
            </a:r>
            <a:r>
              <a:rPr lang="en-US" dirty="0" err="1" smtClean="0">
                <a:cs typeface="Arial" pitchFamily="34" charset="0"/>
              </a:rPr>
              <a:t>rau</a:t>
            </a:r>
            <a:endParaRPr lang="en-US" dirty="0" smtClean="0">
              <a:cs typeface="Arial" pitchFamily="34" charset="0"/>
            </a:endParaRPr>
          </a:p>
          <a:p>
            <a:r>
              <a:rPr lang="en-US" dirty="0" err="1" smtClean="0">
                <a:cs typeface="Arial" pitchFamily="34" charset="0"/>
              </a:rPr>
              <a:t>lila</a:t>
            </a:r>
            <a:endParaRPr lang="en-US" dirty="0" smtClean="0">
              <a:cs typeface="Arial" pitchFamily="34" charset="0"/>
            </a:endParaRPr>
          </a:p>
          <a:p>
            <a:r>
              <a:rPr lang="en-US" dirty="0" smtClean="0">
                <a:cs typeface="Arial" pitchFamily="34" charset="0"/>
              </a:rPr>
              <a:t>bunt</a:t>
            </a:r>
          </a:p>
          <a:p>
            <a:endParaRPr lang="en-US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27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 Whe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58674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679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in</a:t>
            </a:r>
            <a:r>
              <a:rPr lang="en-US" dirty="0" smtClean="0"/>
              <a:t> Lied</a:t>
            </a:r>
            <a:endParaRPr lang="en-US" dirty="0"/>
          </a:p>
        </p:txBody>
      </p:sp>
      <p:pic>
        <p:nvPicPr>
          <p:cNvPr id="4" name="FWT9FJ7aQq4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0" y="2576513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513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9422" y="2967335"/>
            <a:ext cx="3865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Vielen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Dank!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018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223</Words>
  <Application>Microsoft Office PowerPoint</Application>
  <PresentationFormat>On-screen Show (4:3)</PresentationFormat>
  <Paragraphs>70</Paragraphs>
  <Slides>26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 Business Informatics  </vt:lpstr>
      <vt:lpstr>Introduction</vt:lpstr>
      <vt:lpstr>Fragen</vt:lpstr>
      <vt:lpstr>Bitte Schreiben Sie einen Dialog und spielen Sie in Gruppen!</vt:lpstr>
      <vt:lpstr>Slide 5</vt:lpstr>
      <vt:lpstr>Farben</vt:lpstr>
      <vt:lpstr>Slide 7</vt:lpstr>
      <vt:lpstr>ein Lied</vt:lpstr>
      <vt:lpstr>Slide 9</vt:lpstr>
      <vt:lpstr>Slide 10</vt:lpstr>
      <vt:lpstr>Slide 11</vt:lpstr>
      <vt:lpstr> Richtung</vt:lpstr>
      <vt:lpstr>Slide 13</vt:lpstr>
      <vt:lpstr>Wortschatz</vt:lpstr>
      <vt:lpstr>Wo liegt….?</vt:lpstr>
      <vt:lpstr>Slide 16</vt:lpstr>
      <vt:lpstr>Text</vt:lpstr>
      <vt:lpstr>Slide 18</vt:lpstr>
      <vt:lpstr>Wie spät ist es?</vt:lpstr>
      <vt:lpstr>Slide 20</vt:lpstr>
      <vt:lpstr>Slide 21</vt:lpstr>
      <vt:lpstr>Slide 22</vt:lpstr>
      <vt:lpstr>Slide 23</vt:lpstr>
      <vt:lpstr>Slide 24</vt:lpstr>
      <vt:lpstr>Test nächste Woche!  Dreissig Punkte! </vt:lpstr>
      <vt:lpstr>Slide 26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Poorva</dc:creator>
  <cp:lastModifiedBy>dell</cp:lastModifiedBy>
  <cp:revision>146</cp:revision>
  <dcterms:created xsi:type="dcterms:W3CDTF">2006-08-16T00:00:00Z</dcterms:created>
  <dcterms:modified xsi:type="dcterms:W3CDTF">2023-11-29T16:18:09Z</dcterms:modified>
</cp:coreProperties>
</file>